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C8176-82B5-43BE-ACFD-C9CF295A8669}" v="9" dt="2023-08-31T12:56:07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8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7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6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5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2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5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1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5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5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558DF-4178-47FC-BAA8-79219E5BE94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F7421-8AD2-4B20-BE2E-CDDD48B2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FRENCH TOAST - French Toast Toddler Girls School Uniform Long Sleeve Picot  Collar Interlock Polo Shirt - Walmart.com - Walmart.com">
            <a:extLst>
              <a:ext uri="{FF2B5EF4-FFF2-40B4-BE49-F238E27FC236}">
                <a16:creationId xmlns:a16="http://schemas.microsoft.com/office/drawing/2014/main" id="{6DFE796B-B9F1-4B1C-831E-C2F04F748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4" y="1258282"/>
            <a:ext cx="1289040" cy="12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avy Blue Mens Cotton Polo Shirt – LOVE BRAND &amp;amp; Co.">
            <a:extLst>
              <a:ext uri="{FF2B5EF4-FFF2-40B4-BE49-F238E27FC236}">
                <a16:creationId xmlns:a16="http://schemas.microsoft.com/office/drawing/2014/main" id="{FA641E20-4D57-4F9E-A380-5154E104EA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3" t="9780" r="9874" b="10724"/>
          <a:stretch/>
        </p:blipFill>
        <p:spPr bwMode="auto">
          <a:xfrm>
            <a:off x="5333484" y="1196490"/>
            <a:ext cx="1447415" cy="143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mazon.com: Royal Blue Polo">
            <a:extLst>
              <a:ext uri="{FF2B5EF4-FFF2-40B4-BE49-F238E27FC236}">
                <a16:creationId xmlns:a16="http://schemas.microsoft.com/office/drawing/2014/main" id="{5C3144AE-7223-45E8-8753-809053BD2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34514"/>
            <a:ext cx="1146272" cy="137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8E787C-D035-41F9-86A1-BC99450EE67A}"/>
              </a:ext>
            </a:extLst>
          </p:cNvPr>
          <p:cNvSpPr/>
          <p:nvPr/>
        </p:nvSpPr>
        <p:spPr>
          <a:xfrm>
            <a:off x="32724" y="-33714"/>
            <a:ext cx="614963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School Uniform Information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orry Not Sorry" panose="02000506000000020004" pitchFamily="2" charset="0"/>
            </a:endParaRPr>
          </a:p>
        </p:txBody>
      </p:sp>
      <p:pic>
        <p:nvPicPr>
          <p:cNvPr id="1048" name="Picture 24" descr="Long Sleeve Polo Shirt with embroidered logo [MD047-KNIT/SVC-WHITE] -  FlynnO&amp;#39;Hara Uniforms">
            <a:extLst>
              <a:ext uri="{FF2B5EF4-FFF2-40B4-BE49-F238E27FC236}">
                <a16:creationId xmlns:a16="http://schemas.microsoft.com/office/drawing/2014/main" id="{F764437D-5734-47D9-AC10-F5F856CAF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069" y="1216223"/>
            <a:ext cx="1380221" cy="138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5147622-0472-40DA-A423-C08E9B82807A}"/>
              </a:ext>
            </a:extLst>
          </p:cNvPr>
          <p:cNvCxnSpPr>
            <a:cxnSpLocks/>
          </p:cNvCxnSpPr>
          <p:nvPr/>
        </p:nvCxnSpPr>
        <p:spPr>
          <a:xfrm flipV="1">
            <a:off x="-66570" y="769441"/>
            <a:ext cx="6924570" cy="1653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4A5A59CA-E906-4E16-9992-34B364863FB3}"/>
              </a:ext>
            </a:extLst>
          </p:cNvPr>
          <p:cNvSpPr/>
          <p:nvPr/>
        </p:nvSpPr>
        <p:spPr>
          <a:xfrm>
            <a:off x="65449" y="826383"/>
            <a:ext cx="34784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mpact" panose="020B0806030902050204" pitchFamily="34" charset="0"/>
              </a:rPr>
              <a:t>Red, White, Royal blue and Navy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C72439-34C3-422B-8237-47BA4F7ED517}"/>
              </a:ext>
            </a:extLst>
          </p:cNvPr>
          <p:cNvSpPr/>
          <p:nvPr/>
        </p:nvSpPr>
        <p:spPr>
          <a:xfrm>
            <a:off x="120327" y="2859498"/>
            <a:ext cx="230826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mpact" panose="020B0806030902050204" pitchFamily="34" charset="0"/>
              </a:rPr>
              <a:t>Khaki/Navy Bottoms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1050" name="Picture 26" descr="Boys Khaki Pants | Boys Chino Pants | Lands&amp;#39; End School Uniforms">
            <a:extLst>
              <a:ext uri="{FF2B5EF4-FFF2-40B4-BE49-F238E27FC236}">
                <a16:creationId xmlns:a16="http://schemas.microsoft.com/office/drawing/2014/main" id="{605D7998-3B4E-4C9E-94D7-0771CF7E5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7" y="3189121"/>
            <a:ext cx="1419629" cy="212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Mens Uniform Shorts - 5906 - AS Colour US">
            <a:extLst>
              <a:ext uri="{FF2B5EF4-FFF2-40B4-BE49-F238E27FC236}">
                <a16:creationId xmlns:a16="http://schemas.microsoft.com/office/drawing/2014/main" id="{B96070CB-BFB6-410B-AE3F-7CCB34C307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64" t="33477" r="14930" b="3698"/>
          <a:stretch/>
        </p:blipFill>
        <p:spPr bwMode="auto">
          <a:xfrm>
            <a:off x="1625175" y="3298400"/>
            <a:ext cx="1523599" cy="138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French Toast 50% Off School Uniform Two Tab SKort Girl Khak">
            <a:extLst>
              <a:ext uri="{FF2B5EF4-FFF2-40B4-BE49-F238E27FC236}">
                <a16:creationId xmlns:a16="http://schemas.microsoft.com/office/drawing/2014/main" id="{D9B6E660-BCEB-4202-A951-CAB4BF3DD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413" y="3345353"/>
            <a:ext cx="1479818" cy="142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Classroom School Uniform Girls Pique Polo Dress 54122, S, Dark Navy -  Walmart.com - Walmart.com">
            <a:extLst>
              <a:ext uri="{FF2B5EF4-FFF2-40B4-BE49-F238E27FC236}">
                <a16:creationId xmlns:a16="http://schemas.microsoft.com/office/drawing/2014/main" id="{C82F1E0D-1A04-4CE6-878E-2040682BC3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4" r="15664"/>
          <a:stretch/>
        </p:blipFill>
        <p:spPr bwMode="auto">
          <a:xfrm>
            <a:off x="5538124" y="3282110"/>
            <a:ext cx="1267325" cy="194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order now enjoy big discount Gap Kids Girls Khaki Fit &amp;amp; Flare School  Uniform Jumper Dress XXL 14 16 healthy -sice-si.org">
            <a:extLst>
              <a:ext uri="{FF2B5EF4-FFF2-40B4-BE49-F238E27FC236}">
                <a16:creationId xmlns:a16="http://schemas.microsoft.com/office/drawing/2014/main" id="{6029BF4C-68FE-4D47-B691-B03C2FB68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296" y="4722304"/>
            <a:ext cx="1163835" cy="193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Amazon.com: Lands&amp;#39; End School Uniform Women&amp;#39;s Plaid Box Pleat Skirt Top of  The Knee: Clothing, Shoes &amp;amp; Jewelry">
            <a:extLst>
              <a:ext uri="{FF2B5EF4-FFF2-40B4-BE49-F238E27FC236}">
                <a16:creationId xmlns:a16="http://schemas.microsoft.com/office/drawing/2014/main" id="{0A5B95EC-496A-43C1-AD98-E3FEB9BCC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902" y="4996628"/>
            <a:ext cx="1329248" cy="1638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1E39EF85-9928-49A4-8EDB-848308C696DD}"/>
              </a:ext>
            </a:extLst>
          </p:cNvPr>
          <p:cNvSpPr/>
          <p:nvPr/>
        </p:nvSpPr>
        <p:spPr>
          <a:xfrm>
            <a:off x="32724" y="6635175"/>
            <a:ext cx="26196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mpact" panose="020B0806030902050204" pitchFamily="34" charset="0"/>
              </a:rPr>
              <a:t>S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mpact" panose="020B0806030902050204" pitchFamily="34" charset="0"/>
              </a:rPr>
              <a:t>weaters/Jackets </a:t>
            </a:r>
          </a:p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mpact" panose="020B0806030902050204" pitchFamily="34" charset="0"/>
              </a:rPr>
              <a:t>must be uniform colors</a:t>
            </a:r>
          </a:p>
        </p:txBody>
      </p:sp>
      <p:pic>
        <p:nvPicPr>
          <p:cNvPr id="1070" name="Picture 46" descr="Girls&amp;#39; Sweaters, Sweaters for Girls&amp;#39;, Girls&amp;#39; Cardigan Sweaters, School  Sweaters, Uniform Sweaters">
            <a:extLst>
              <a:ext uri="{FF2B5EF4-FFF2-40B4-BE49-F238E27FC236}">
                <a16:creationId xmlns:a16="http://schemas.microsoft.com/office/drawing/2014/main" id="{7CCA914E-DA76-4E6E-9331-D1EEE9A1B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91" b="13671"/>
          <a:stretch/>
        </p:blipFill>
        <p:spPr bwMode="auto">
          <a:xfrm>
            <a:off x="89746" y="7423186"/>
            <a:ext cx="1432590" cy="150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Amazon.com: Navy Sweatshirts">
            <a:extLst>
              <a:ext uri="{FF2B5EF4-FFF2-40B4-BE49-F238E27FC236}">
                <a16:creationId xmlns:a16="http://schemas.microsoft.com/office/drawing/2014/main" id="{94A1A0A0-98A0-4EA0-8AF8-1FC8A0324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213" y="7477166"/>
            <a:ext cx="1144987" cy="136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Kreis Natural Oil-Tanned Leather Belt, Brown | Manufactum">
            <a:extLst>
              <a:ext uri="{FF2B5EF4-FFF2-40B4-BE49-F238E27FC236}">
                <a16:creationId xmlns:a16="http://schemas.microsoft.com/office/drawing/2014/main" id="{B5E67CC0-CD43-42AC-A658-F0621CE6FE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6"/>
          <a:stretch/>
        </p:blipFill>
        <p:spPr bwMode="auto">
          <a:xfrm>
            <a:off x="5335672" y="6635481"/>
            <a:ext cx="1224821" cy="84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5E1DE6DC-3DFB-43C2-8B01-BDC02A041416}"/>
              </a:ext>
            </a:extLst>
          </p:cNvPr>
          <p:cNvSpPr/>
          <p:nvPr/>
        </p:nvSpPr>
        <p:spPr>
          <a:xfrm>
            <a:off x="3529507" y="6746163"/>
            <a:ext cx="18732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Belt must be worn </a:t>
            </a:r>
          </a:p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with beltloops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orry Not Sorry" panose="02000506000000020004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081CE4F-6437-42AB-9A83-3B8F9558CF96}"/>
              </a:ext>
            </a:extLst>
          </p:cNvPr>
          <p:cNvSpPr/>
          <p:nvPr/>
        </p:nvSpPr>
        <p:spPr>
          <a:xfrm>
            <a:off x="2999983" y="7544765"/>
            <a:ext cx="293345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Any color </a:t>
            </a:r>
            <a:r>
              <a:rPr lang="en-US" sz="20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shoes </a:t>
            </a:r>
          </a:p>
          <a:p>
            <a:pPr algn="ctr"/>
            <a:r>
              <a:rPr lang="en-US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(</a:t>
            </a: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closed toe </a:t>
            </a:r>
          </a:p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and Backs)</a:t>
            </a:r>
          </a:p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orry Not Sorry" panose="02000506000000020004" pitchFamily="2" charset="0"/>
              </a:rPr>
              <a:t>Socks must match each other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orry Not Sorry" panose="02000506000000020004" pitchFamily="2" charset="0"/>
            </a:endParaRPr>
          </a:p>
        </p:txBody>
      </p:sp>
      <p:pic>
        <p:nvPicPr>
          <p:cNvPr id="1076" name="Picture 52" descr="kids running shoes Online Shopping for Women, Men, Kids Fashion &amp;amp;  Lifestyle|Free Delivery &amp;amp; Returns -">
            <a:extLst>
              <a:ext uri="{FF2B5EF4-FFF2-40B4-BE49-F238E27FC236}">
                <a16:creationId xmlns:a16="http://schemas.microsoft.com/office/drawing/2014/main" id="{5A4AAE77-491C-438C-AECF-E9700FB45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455" y="7372408"/>
            <a:ext cx="1071352" cy="78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L&amp;#39;Amour Girls Classic 751 Red Leather Mary Janes – Babychelle">
            <a:extLst>
              <a:ext uri="{FF2B5EF4-FFF2-40B4-BE49-F238E27FC236}">
                <a16:creationId xmlns:a16="http://schemas.microsoft.com/office/drawing/2014/main" id="{9D75D411-9428-4FFA-971C-3C21B603F9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32" t="18286" r="9594" b="18973"/>
          <a:stretch/>
        </p:blipFill>
        <p:spPr bwMode="auto">
          <a:xfrm>
            <a:off x="5933440" y="8247917"/>
            <a:ext cx="864723" cy="68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Buy 1 Pair Autumn New Business Socks 100% Cotton In Tube Men&amp;#39;s Socks All-match  Solid Color Breathable Sweat-absorbent Men&amp;#39;s Socks | Cicig">
            <a:extLst>
              <a:ext uri="{FF2B5EF4-FFF2-40B4-BE49-F238E27FC236}">
                <a16:creationId xmlns:a16="http://schemas.microsoft.com/office/drawing/2014/main" id="{85D9EAB4-0F0C-4AFA-ACBD-75E93BD514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1" t="22032" r="30030" b="19345"/>
          <a:stretch/>
        </p:blipFill>
        <p:spPr bwMode="auto">
          <a:xfrm>
            <a:off x="5191572" y="7802055"/>
            <a:ext cx="485085" cy="58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FED0DBF-3058-4B9E-8810-A58BFB984B2E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70" t="12884" r="11661"/>
          <a:stretch/>
        </p:blipFill>
        <p:spPr>
          <a:xfrm>
            <a:off x="6161603" y="14737"/>
            <a:ext cx="656098" cy="672537"/>
          </a:xfrm>
          <a:prstGeom prst="rect">
            <a:avLst/>
          </a:prstGeom>
        </p:spPr>
      </p:pic>
      <p:pic>
        <p:nvPicPr>
          <p:cNvPr id="1026" name="Picture 2" descr="Girls' Short Sleeve Pique Uniform Polo Shirt - Cat &amp; Jack™, 1 of 5">
            <a:extLst>
              <a:ext uri="{FF2B5EF4-FFF2-40B4-BE49-F238E27FC236}">
                <a16:creationId xmlns:a16="http://schemas.microsoft.com/office/drawing/2014/main" id="{5F8C4F65-47B9-D9C5-F57F-39AF799C90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74"/>
          <a:stretch/>
        </p:blipFill>
        <p:spPr bwMode="auto">
          <a:xfrm>
            <a:off x="3902858" y="1130413"/>
            <a:ext cx="1430626" cy="1636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39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42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KG Sorry Not Sorry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Genevieve Wilson</dc:creator>
  <cp:lastModifiedBy>Sara Driggers</cp:lastModifiedBy>
  <cp:revision>2</cp:revision>
  <dcterms:created xsi:type="dcterms:W3CDTF">2021-08-31T17:14:26Z</dcterms:created>
  <dcterms:modified xsi:type="dcterms:W3CDTF">2025-05-13T16:51:50Z</dcterms:modified>
</cp:coreProperties>
</file>